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9"/>
  </p:notesMasterIdLst>
  <p:sldIdLst>
    <p:sldId id="256" r:id="rId2"/>
    <p:sldId id="279" r:id="rId3"/>
    <p:sldId id="262" r:id="rId4"/>
    <p:sldId id="259" r:id="rId5"/>
    <p:sldId id="296" r:id="rId6"/>
    <p:sldId id="285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27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5F55"/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0D6D-A908-48C6-983D-90F2BD11E284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BB924-28C1-4EF7-A019-613D541E4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4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2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3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7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3550" y="-312516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36233" y="-144876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03585" y="1571529"/>
            <a:ext cx="1318720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35807" y="2481617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79844" y="28338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9315" y="-685187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654" y="4228500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52" y="4429124"/>
            <a:ext cx="2798256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3551" y="5404455"/>
            <a:ext cx="1351188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74762" y="5533920"/>
            <a:ext cx="1894088" cy="1894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2588" y="5808599"/>
            <a:ext cx="1894088" cy="1894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4452" y="373396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80662" y="4306415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0608" y="375401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8036" y="353697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42616" y="491645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8040" y="15675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7940" y="2697475"/>
            <a:ext cx="51165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Effects</a:t>
            </a:r>
          </a:p>
          <a:p>
            <a:r>
              <a:rPr lang="zh-CN" altLang="en-US" sz="36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影视</a:t>
            </a:r>
            <a:r>
              <a:rPr lang="zh-CN" altLang="en-US" sz="36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后期特效实战教程</a:t>
            </a:r>
            <a:endParaRPr lang="zh-CN" altLang="zh-CN" sz="36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19828" y="4054567"/>
            <a:ext cx="46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9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在效果控件面板可以对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的参数进行调整，如果需要打开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插件的界面，请点击效果控件面板中的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922" y="2131165"/>
            <a:ext cx="3148322" cy="3881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-5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4264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Optical Flare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的界面如下。（如图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67" y="2099979"/>
            <a:ext cx="7543482" cy="388770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-6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301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在界面右上角的“全局参数”面板可以对光效的位置、亮度等基本参数进行整体调整。（如图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68" y="2099979"/>
            <a:ext cx="7543480" cy="388770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-7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97800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界面左下角的“堆栈”面板可以对光效不同的细节分别进行调整。（如图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68" y="2113785"/>
            <a:ext cx="7543480" cy="386009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-8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4222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界面右下角的“浏览器”面板可以调用各种预设光效，点击需要的预设预览图就可以实现调用，十分便捷。（如图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687" y="2113785"/>
            <a:ext cx="7511242" cy="386009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-9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7861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设置好参数后，点击界面右上角的“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按钮，就可以保存修改。（如图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9-10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029" y="2113785"/>
            <a:ext cx="7500558" cy="386009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-10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70939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保存成功后就可以在合成预览区预览到我们设置的光效了（如图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9-11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029" y="2165949"/>
            <a:ext cx="7500558" cy="375576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55254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5874559" y="-685186"/>
            <a:ext cx="6781080" cy="8387873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2802" y="2512764"/>
            <a:ext cx="3920935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THANKS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7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1747378" y="1036444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3524100" y="433786"/>
            <a:ext cx="4690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b="1" dirty="0">
              <a:solidFill>
                <a:srgbClr val="CF5F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0115" y="1343012"/>
            <a:ext cx="4176215" cy="4480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Effects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  图层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关键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帧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文字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罩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抠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跟踪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调色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光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粒子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三维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渲染输出</a:t>
            </a: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3541720" y="2273818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3528717" y="1520436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3543940" y="3027200"/>
            <a:ext cx="446815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3528716" y="3780582"/>
            <a:ext cx="446815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>
            <a:off x="3541720" y="4535934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3541720" y="5287346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</p:spTree>
    <p:extLst>
      <p:ext uri="{BB962C8B-B14F-4D97-AF65-F5344CB8AC3E}">
        <p14:creationId xmlns:p14="http://schemas.microsoft.com/office/powerpoint/2010/main" val="671050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3602564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3943263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4805447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776970"/>
            <a:ext cx="5509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713148" y="5537631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86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</a:t>
            </a: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Flares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插件介绍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这是一款由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Copilot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出品的插件，可以用于制作强大的光效和逼真的镜头耀斑。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插件具有独立而直观的操作界面，能够快速、简单地创建各种光效。该插件在控制性能、界面友好度以及效果等方面都比同类型的光效插件更加优秀。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593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76203" y="1145517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同时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还内置了数量众多的预设，这也为用户提供了极大的便利，因此，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深受广大影视后期制作者的喜爱，几乎是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的必备插件之一。（如图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067" y="2767376"/>
            <a:ext cx="6291618" cy="323792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581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46352" y="2369102"/>
            <a:ext cx="85033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的基本操作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操作十分便捷，但功能却极其强大，这里我们主要讲解其基本的使用方法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28623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新建一个纯色层，并将纯色层的颜色设置为黑色。（如图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67" y="2131165"/>
            <a:ext cx="7741032" cy="3881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01512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选中黑色纯色层，执行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】-【Video Copilot】-【Optical Flares】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，为该图层添加“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775" y="2131165"/>
            <a:ext cx="6352615" cy="3881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51196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383447" y="1227317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此时就可以在效果控件面板看到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效果了，同时，在合成预览区能够实时预览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产生的光效。（如图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光效插件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Optical Flares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12" y="2131165"/>
            <a:ext cx="6552742" cy="388184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413458" y="6064017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-4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43453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625</Words>
  <Application>Microsoft Office PowerPoint</Application>
  <PresentationFormat>宽屏</PresentationFormat>
  <Paragraphs>71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cp:lastModifiedBy>王小雨</cp:lastModifiedBy>
  <cp:revision>93</cp:revision>
  <dcterms:created xsi:type="dcterms:W3CDTF">2015-01-07T12:23:28Z</dcterms:created>
  <dcterms:modified xsi:type="dcterms:W3CDTF">2018-08-01T03:24:02Z</dcterms:modified>
</cp:coreProperties>
</file>